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12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13.png"/><Relationship Id="rId5" Type="http://schemas.openxmlformats.org/officeDocument/2006/relationships/image" Target="../media/image4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12" Type="http://schemas.openxmlformats.org/officeDocument/2006/relationships/image" Target="../media/image67.png"/><Relationship Id="rId17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21.png"/><Relationship Id="rId5" Type="http://schemas.openxmlformats.org/officeDocument/2006/relationships/image" Target="../media/image4.png"/><Relationship Id="rId15" Type="http://schemas.openxmlformats.org/officeDocument/2006/relationships/image" Target="../media/image123.png"/><Relationship Id="rId10" Type="http://schemas.openxmlformats.org/officeDocument/2006/relationships/image" Target="../media/image120.png"/><Relationship Id="rId4" Type="http://schemas.openxmlformats.org/officeDocument/2006/relationships/image" Target="../media/image3.png"/><Relationship Id="rId9" Type="http://schemas.openxmlformats.org/officeDocument/2006/relationships/image" Target="../media/image119.png"/><Relationship Id="rId1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21" Type="http://schemas.openxmlformats.org/officeDocument/2006/relationships/image" Target="../media/image139.png"/><Relationship Id="rId34" Type="http://schemas.openxmlformats.org/officeDocument/2006/relationships/image" Target="../media/image152.png"/><Relationship Id="rId7" Type="http://schemas.openxmlformats.org/officeDocument/2006/relationships/image" Target="../media/image11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33" Type="http://schemas.openxmlformats.org/officeDocument/2006/relationships/image" Target="../media/image151.png"/><Relationship Id="rId2" Type="http://schemas.openxmlformats.org/officeDocument/2006/relationships/image" Target="../media/image1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29.png"/><Relationship Id="rId24" Type="http://schemas.openxmlformats.org/officeDocument/2006/relationships/image" Target="../media/image142.png"/><Relationship Id="rId32" Type="http://schemas.openxmlformats.org/officeDocument/2006/relationships/image" Target="../media/image150.png"/><Relationship Id="rId37" Type="http://schemas.openxmlformats.org/officeDocument/2006/relationships/image" Target="../media/image155.png"/><Relationship Id="rId5" Type="http://schemas.openxmlformats.org/officeDocument/2006/relationships/image" Target="../media/image4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36" Type="http://schemas.openxmlformats.org/officeDocument/2006/relationships/image" Target="../media/image154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31" Type="http://schemas.openxmlformats.org/officeDocument/2006/relationships/image" Target="../media/image149.png"/><Relationship Id="rId4" Type="http://schemas.openxmlformats.org/officeDocument/2006/relationships/image" Target="../media/image3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Relationship Id="rId35" Type="http://schemas.openxmlformats.org/officeDocument/2006/relationships/image" Target="../media/image153.png"/><Relationship Id="rId8" Type="http://schemas.openxmlformats.org/officeDocument/2006/relationships/image" Target="../media/image126.pn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0.png"/><Relationship Id="rId18" Type="http://schemas.openxmlformats.org/officeDocument/2006/relationships/image" Target="../media/image163.png"/><Relationship Id="rId3" Type="http://schemas.openxmlformats.org/officeDocument/2006/relationships/image" Target="../media/image2.png"/><Relationship Id="rId21" Type="http://schemas.openxmlformats.org/officeDocument/2006/relationships/image" Target="../media/image166.png"/><Relationship Id="rId7" Type="http://schemas.openxmlformats.org/officeDocument/2006/relationships/image" Target="../media/image20.png"/><Relationship Id="rId12" Type="http://schemas.openxmlformats.org/officeDocument/2006/relationships/image" Target="../media/image120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1.png"/><Relationship Id="rId24" Type="http://schemas.openxmlformats.org/officeDocument/2006/relationships/image" Target="../media/image169.png"/><Relationship Id="rId5" Type="http://schemas.openxmlformats.org/officeDocument/2006/relationships/image" Target="../media/image4.png"/><Relationship Id="rId15" Type="http://schemas.openxmlformats.org/officeDocument/2006/relationships/image" Target="../media/image162.png"/><Relationship Id="rId23" Type="http://schemas.openxmlformats.org/officeDocument/2006/relationships/image" Target="../media/image168.png"/><Relationship Id="rId10" Type="http://schemas.openxmlformats.org/officeDocument/2006/relationships/image" Target="../media/image159.png"/><Relationship Id="rId19" Type="http://schemas.openxmlformats.org/officeDocument/2006/relationships/image" Target="../media/image164.png"/><Relationship Id="rId4" Type="http://schemas.openxmlformats.org/officeDocument/2006/relationships/image" Target="../media/image3.png"/><Relationship Id="rId9" Type="http://schemas.openxmlformats.org/officeDocument/2006/relationships/image" Target="../media/image158.png"/><Relationship Id="rId14" Type="http://schemas.openxmlformats.org/officeDocument/2006/relationships/image" Target="../media/image161.png"/><Relationship Id="rId22" Type="http://schemas.openxmlformats.org/officeDocument/2006/relationships/image" Target="../media/image1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5" Type="http://schemas.openxmlformats.org/officeDocument/2006/relationships/image" Target="../media/image4.png"/><Relationship Id="rId10" Type="http://schemas.openxmlformats.org/officeDocument/2006/relationships/image" Target="../media/image173.png"/><Relationship Id="rId4" Type="http://schemas.openxmlformats.org/officeDocument/2006/relationships/image" Target="../media/image3.png"/><Relationship Id="rId9" Type="http://schemas.openxmlformats.org/officeDocument/2006/relationships/image" Target="../media/image1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11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5" Type="http://schemas.openxmlformats.org/officeDocument/2006/relationships/image" Target="../media/image4.png"/><Relationship Id="rId15" Type="http://schemas.openxmlformats.org/officeDocument/2006/relationships/image" Target="../media/image29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hyperlink" Target="https://youtu.be/ebhQJ1M6wfo?si=uuJJ1_ZbDNS1jAg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59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58.png"/><Relationship Id="rId25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4.png"/><Relationship Id="rId24" Type="http://schemas.openxmlformats.org/officeDocument/2006/relationships/image" Target="../media/image64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63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57.png"/><Relationship Id="rId22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69.png"/><Relationship Id="rId5" Type="http://schemas.openxmlformats.org/officeDocument/2006/relationships/image" Target="../media/image4.png"/><Relationship Id="rId15" Type="http://schemas.openxmlformats.org/officeDocument/2006/relationships/image" Target="../media/image73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6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81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68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68.png"/><Relationship Id="rId1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60.png"/><Relationship Id="rId18" Type="http://schemas.openxmlformats.org/officeDocument/2006/relationships/image" Target="../media/image105.png"/><Relationship Id="rId3" Type="http://schemas.openxmlformats.org/officeDocument/2006/relationships/image" Target="../media/image2.png"/><Relationship Id="rId21" Type="http://schemas.openxmlformats.org/officeDocument/2006/relationships/image" Target="../media/image108.png"/><Relationship Id="rId7" Type="http://schemas.openxmlformats.org/officeDocument/2006/relationships/image" Target="../media/image11.png"/><Relationship Id="rId12" Type="http://schemas.openxmlformats.org/officeDocument/2006/relationships/image" Target="../media/image100.png"/><Relationship Id="rId17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99.png"/><Relationship Id="rId5" Type="http://schemas.openxmlformats.org/officeDocument/2006/relationships/image" Target="../media/image4.png"/><Relationship Id="rId15" Type="http://schemas.openxmlformats.org/officeDocument/2006/relationships/image" Target="../media/image102.png"/><Relationship Id="rId10" Type="http://schemas.openxmlformats.org/officeDocument/2006/relationships/image" Target="../media/image24.png"/><Relationship Id="rId19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441645" y="8233946"/>
            <a:ext cx="19664207" cy="7660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586102" y="5249803"/>
            <a:ext cx="19978398" cy="11613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17363" y="3158198"/>
            <a:ext cx="17763082" cy="28528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93710" y="6096353"/>
            <a:ext cx="1839810" cy="495238"/>
            <a:chOff x="9093710" y="6096353"/>
            <a:chExt cx="1839810" cy="4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3710" y="6096353"/>
              <a:ext cx="1839810" cy="4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93710" y="3703473"/>
            <a:ext cx="1839810" cy="495238"/>
            <a:chOff x="9093710" y="3703473"/>
            <a:chExt cx="1839810" cy="4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3710" y="3703473"/>
              <a:ext cx="1839810" cy="4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22281" y="3703473"/>
            <a:ext cx="6717562" cy="4410813"/>
            <a:chOff x="1722281" y="3703473"/>
            <a:chExt cx="6717562" cy="44108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2281" y="3703473"/>
              <a:ext cx="6717562" cy="441081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63759" y="6697754"/>
            <a:ext cx="7610972" cy="15317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53455" y="6042071"/>
            <a:ext cx="2180001" cy="73971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24426" y="4216383"/>
            <a:ext cx="4016363" cy="105544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31836" y="3649188"/>
            <a:ext cx="2043563" cy="73971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37853" y="929977"/>
            <a:ext cx="8976396" cy="20401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0421" y="2571429"/>
            <a:ext cx="4761648" cy="4515990"/>
            <a:chOff x="10590421" y="2571429"/>
            <a:chExt cx="4761648" cy="45159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0421" y="2571429"/>
              <a:ext cx="4761648" cy="4515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33645" y="2585192"/>
            <a:ext cx="5347569" cy="4048664"/>
            <a:chOff x="2933645" y="2585192"/>
            <a:chExt cx="5347569" cy="40486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3645" y="2585192"/>
              <a:ext cx="5347569" cy="40486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43104" y="988349"/>
            <a:ext cx="918504" cy="9913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13330" y="821815"/>
            <a:ext cx="10363310" cy="2153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81081" y="7570541"/>
            <a:ext cx="3366867" cy="832467"/>
            <a:chOff x="3981081" y="7570541"/>
            <a:chExt cx="3366867" cy="832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0405" y="7155424"/>
              <a:ext cx="6733735" cy="166493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81081" y="7570541"/>
              <a:ext cx="3366867" cy="8324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28364" y="7585686"/>
            <a:ext cx="4256466" cy="9880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87811" y="7630654"/>
            <a:ext cx="3366867" cy="832467"/>
            <a:chOff x="11287811" y="7630654"/>
            <a:chExt cx="3366867" cy="8324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7136" y="7215536"/>
              <a:ext cx="6733735" cy="166493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7811" y="7630654"/>
              <a:ext cx="3366867" cy="83246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72894" y="7644537"/>
            <a:ext cx="3346780" cy="99199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01946" y="8364477"/>
            <a:ext cx="5021537" cy="85371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6372" y="8359734"/>
            <a:ext cx="6852527" cy="13043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88526" y="645803"/>
            <a:ext cx="4562245" cy="21339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47049" y="1564672"/>
            <a:ext cx="14047458" cy="35714"/>
            <a:chOff x="3147049" y="1564672"/>
            <a:chExt cx="14047458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7049" y="1564672"/>
              <a:ext cx="14047458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69019" y="5618822"/>
            <a:ext cx="7576234" cy="35714"/>
            <a:chOff x="10169019" y="5618822"/>
            <a:chExt cx="7576234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169019" y="5618822"/>
              <a:ext cx="757623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47356" y="5602801"/>
            <a:ext cx="7544191" cy="35714"/>
            <a:chOff x="3247356" y="5602801"/>
            <a:chExt cx="7544191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247356" y="5602801"/>
              <a:ext cx="754419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00177" y="5618822"/>
            <a:ext cx="7576234" cy="35714"/>
            <a:chOff x="6700177" y="5618822"/>
            <a:chExt cx="7576234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700177" y="5618822"/>
              <a:ext cx="7576234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71375" y="5258028"/>
            <a:ext cx="8608586" cy="71429"/>
            <a:chOff x="-1171375" y="5258028"/>
            <a:chExt cx="8608586" cy="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1171375" y="5258028"/>
              <a:ext cx="8608586" cy="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68629" y="2148070"/>
            <a:ext cx="2934232" cy="192857"/>
            <a:chOff x="3168629" y="2148070"/>
            <a:chExt cx="2934232" cy="1928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8629" y="2148070"/>
              <a:ext cx="2934232" cy="19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79709" y="1772372"/>
            <a:ext cx="2938602" cy="950241"/>
            <a:chOff x="4279709" y="1772372"/>
            <a:chExt cx="2938602" cy="9502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79709" y="1772372"/>
              <a:ext cx="2938602" cy="9502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19452" y="4218930"/>
            <a:ext cx="810670" cy="192857"/>
            <a:chOff x="7019452" y="4218930"/>
            <a:chExt cx="810670" cy="1928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9452" y="4218930"/>
              <a:ext cx="810670" cy="19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83054" y="3840235"/>
            <a:ext cx="4032263" cy="950241"/>
            <a:chOff x="7783054" y="3840235"/>
            <a:chExt cx="4032263" cy="9502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3054" y="3840235"/>
              <a:ext cx="4032263" cy="9502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49899" y="5258028"/>
            <a:ext cx="8608586" cy="71429"/>
            <a:chOff x="12849899" y="5258028"/>
            <a:chExt cx="8608586" cy="714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849899" y="5258028"/>
              <a:ext cx="8608586" cy="7142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53219" y="1933530"/>
            <a:ext cx="2801762" cy="77761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87424" y="789605"/>
            <a:ext cx="4621104" cy="80522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04124" y="4001400"/>
            <a:ext cx="4658857" cy="77761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16348" y="789605"/>
            <a:ext cx="4581256" cy="80522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30053" y="789605"/>
            <a:ext cx="4623475" cy="80522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1786" y="789605"/>
            <a:ext cx="4582713" cy="80522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147251" y="3163787"/>
            <a:ext cx="2934232" cy="192857"/>
            <a:chOff x="3147251" y="3163787"/>
            <a:chExt cx="2934232" cy="19285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7251" y="3163787"/>
              <a:ext cx="2934232" cy="19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635745" y="2804143"/>
            <a:ext cx="2938602" cy="950241"/>
            <a:chOff x="4635745" y="2804143"/>
            <a:chExt cx="2938602" cy="9502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5745" y="2804143"/>
              <a:ext cx="2938602" cy="95024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10515" y="2965302"/>
            <a:ext cx="2910010" cy="7776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01595" y="5235836"/>
            <a:ext cx="1048210" cy="192857"/>
            <a:chOff x="7001595" y="5235836"/>
            <a:chExt cx="1048210" cy="1928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1595" y="5235836"/>
              <a:ext cx="1048210" cy="19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822340" y="4857143"/>
            <a:ext cx="2878422" cy="950241"/>
            <a:chOff x="7822340" y="4857143"/>
            <a:chExt cx="2878422" cy="95024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22340" y="4857143"/>
              <a:ext cx="2878422" cy="95024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718205" y="5018302"/>
            <a:ext cx="2952467" cy="77761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472701" y="6138477"/>
            <a:ext cx="719843" cy="192857"/>
            <a:chOff x="10472701" y="6138477"/>
            <a:chExt cx="719843" cy="19285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72701" y="6138477"/>
              <a:ext cx="719843" cy="1928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145514" y="5759765"/>
            <a:ext cx="3414486" cy="950241"/>
            <a:chOff x="11145514" y="5759765"/>
            <a:chExt cx="3414486" cy="95024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45514" y="5759765"/>
              <a:ext cx="3414486" cy="950241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753306" y="5920928"/>
            <a:ext cx="4054657" cy="77761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0491719" y="7251190"/>
            <a:ext cx="763662" cy="192857"/>
            <a:chOff x="10491719" y="7251190"/>
            <a:chExt cx="763662" cy="19285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60000">
              <a:off x="10491719" y="7251190"/>
              <a:ext cx="763662" cy="19285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255351" y="6867737"/>
            <a:ext cx="1925342" cy="950241"/>
            <a:chOff x="11255351" y="6867737"/>
            <a:chExt cx="1925342" cy="95024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55351" y="6867737"/>
              <a:ext cx="1925342" cy="950241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838210" y="7028895"/>
            <a:ext cx="2671933" cy="77761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3939282" y="7940617"/>
            <a:ext cx="719861" cy="192857"/>
            <a:chOff x="13939282" y="7940617"/>
            <a:chExt cx="719861" cy="19285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39282" y="7940617"/>
              <a:ext cx="719861" cy="19285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612095" y="7561905"/>
            <a:ext cx="1833619" cy="950241"/>
            <a:chOff x="14612095" y="7561905"/>
            <a:chExt cx="1833619" cy="95024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612095" y="7561905"/>
              <a:ext cx="1833619" cy="950241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370790" y="7723067"/>
            <a:ext cx="2294400" cy="77761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3958300" y="9053331"/>
            <a:ext cx="763662" cy="192857"/>
            <a:chOff x="13958300" y="9053331"/>
            <a:chExt cx="763662" cy="19285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60000">
              <a:off x="13958300" y="9053331"/>
              <a:ext cx="763662" cy="19285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721932" y="8669877"/>
            <a:ext cx="2234604" cy="950241"/>
            <a:chOff x="14721932" y="8669877"/>
            <a:chExt cx="2234604" cy="95024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721932" y="8669877"/>
              <a:ext cx="2234604" cy="950241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414590" y="8831038"/>
            <a:ext cx="2790133" cy="7776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16032" y="2333803"/>
            <a:ext cx="4728181" cy="4912314"/>
            <a:chOff x="12016032" y="2333803"/>
            <a:chExt cx="4728181" cy="4912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6032" y="2333803"/>
              <a:ext cx="4728181" cy="4912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36190" y="2698366"/>
            <a:ext cx="4268425" cy="3981722"/>
            <a:chOff x="12236190" y="2698366"/>
            <a:chExt cx="4268425" cy="39817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6190" y="2698366"/>
              <a:ext cx="4268425" cy="3981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8235" y="2308403"/>
            <a:ext cx="4728181" cy="4912314"/>
            <a:chOff x="1558235" y="2308403"/>
            <a:chExt cx="4728181" cy="49123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235" y="2308403"/>
              <a:ext cx="4728181" cy="49123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91763" y="2327451"/>
            <a:ext cx="4728181" cy="4912314"/>
            <a:chOff x="6791763" y="2327451"/>
            <a:chExt cx="4728181" cy="49123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1763" y="2327451"/>
              <a:ext cx="4728181" cy="49123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12571" y="2755920"/>
            <a:ext cx="4260571" cy="3866615"/>
            <a:chOff x="7012571" y="2755920"/>
            <a:chExt cx="4260571" cy="38666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2571" y="2755920"/>
              <a:ext cx="4260571" cy="38666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4767" y="2308403"/>
            <a:ext cx="4761648" cy="4761648"/>
            <a:chOff x="1524767" y="2308403"/>
            <a:chExt cx="4761648" cy="47616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4767" y="2308403"/>
              <a:ext cx="4761648" cy="47616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3104" y="988349"/>
            <a:ext cx="918504" cy="99132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23114" y="7984438"/>
            <a:ext cx="5720914" cy="10140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3486" y="7980648"/>
            <a:ext cx="3978981" cy="7037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19758" y="929977"/>
            <a:ext cx="9304625" cy="204188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59423" y="7070051"/>
            <a:ext cx="3366867" cy="832467"/>
            <a:chOff x="7459423" y="7070051"/>
            <a:chExt cx="3366867" cy="8324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88748" y="6654934"/>
              <a:ext cx="6733735" cy="16649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59423" y="7070051"/>
              <a:ext cx="3366867" cy="83246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99901" y="7078935"/>
            <a:ext cx="2628846" cy="99222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696689" y="7070051"/>
            <a:ext cx="3366867" cy="832467"/>
            <a:chOff x="12696689" y="7070051"/>
            <a:chExt cx="3366867" cy="8324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26014" y="6654934"/>
              <a:ext cx="6733735" cy="166493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96689" y="7070051"/>
              <a:ext cx="3366867" cy="83246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93243" y="7091630"/>
            <a:ext cx="2941312" cy="99222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063778" y="7070051"/>
            <a:ext cx="3683626" cy="832467"/>
            <a:chOff x="2063778" y="7070051"/>
            <a:chExt cx="3683626" cy="83246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4724" y="6654934"/>
              <a:ext cx="7367252" cy="166493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63778" y="7070051"/>
              <a:ext cx="3683626" cy="83246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74342" y="7078930"/>
            <a:ext cx="3825779" cy="99222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3035" y="8412689"/>
            <a:ext cx="4818781" cy="147736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701481" y="8992029"/>
            <a:ext cx="4961343" cy="7804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645540" y="5442117"/>
            <a:ext cx="20011760" cy="109796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58638" y="2993476"/>
            <a:ext cx="8105219" cy="37033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2552381"/>
            <a:chOff x="476190" y="476190"/>
            <a:chExt cx="17333333" cy="2552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25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74349" y="4151268"/>
            <a:ext cx="4937017" cy="35714"/>
            <a:chOff x="6674349" y="4151268"/>
            <a:chExt cx="4937017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6674349" y="4151268"/>
              <a:ext cx="4937017" cy="3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0080" y="4171671"/>
            <a:ext cx="7057232" cy="14354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11029" y="3025256"/>
            <a:ext cx="7047708" cy="143546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06078" y="1329052"/>
            <a:ext cx="9473177" cy="22006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74349" y="5305432"/>
            <a:ext cx="4937017" cy="35714"/>
            <a:chOff x="6674349" y="5305432"/>
            <a:chExt cx="4937017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6674349" y="5305432"/>
              <a:ext cx="4937017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04366" y="5252033"/>
            <a:ext cx="7620803" cy="15083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93396" y="6425305"/>
            <a:ext cx="4937017" cy="35714"/>
            <a:chOff x="6693396" y="6425305"/>
            <a:chExt cx="4937017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6693396" y="6425305"/>
              <a:ext cx="4937017" cy="35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58652" y="6445709"/>
            <a:ext cx="7066755" cy="14354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93396" y="7579469"/>
            <a:ext cx="4937017" cy="35714"/>
            <a:chOff x="6693396" y="7579469"/>
            <a:chExt cx="4937017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6693396" y="7579469"/>
              <a:ext cx="4937017" cy="357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69604" y="7599871"/>
            <a:ext cx="7013679" cy="14354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64823" y="8659591"/>
            <a:ext cx="4937017" cy="35714"/>
            <a:chOff x="6664823" y="8659591"/>
            <a:chExt cx="4937017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6664823" y="8659591"/>
              <a:ext cx="4937017" cy="357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45794" y="8679994"/>
            <a:ext cx="5760327" cy="14354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51114" y="2571429"/>
            <a:ext cx="2484213" cy="2484213"/>
            <a:chOff x="13251114" y="2571429"/>
            <a:chExt cx="2484213" cy="24842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1114" y="2571429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1574" y="2571429"/>
            <a:ext cx="2499877" cy="2484213"/>
            <a:chOff x="9551574" y="2571429"/>
            <a:chExt cx="2499877" cy="24842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1574" y="2571429"/>
              <a:ext cx="2499877" cy="2484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7291" y="2571429"/>
            <a:ext cx="2484213" cy="2484213"/>
            <a:chOff x="5997291" y="2571429"/>
            <a:chExt cx="2484213" cy="24842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7291" y="2571429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50387" y="2571429"/>
            <a:ext cx="2484213" cy="2484213"/>
            <a:chOff x="2550387" y="2571429"/>
            <a:chExt cx="2484213" cy="24842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0387" y="2571429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62832" y="3513595"/>
            <a:ext cx="2258376" cy="599881"/>
            <a:chOff x="13362832" y="3513595"/>
            <a:chExt cx="2258376" cy="5998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62832" y="3513595"/>
              <a:ext cx="2258376" cy="5998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51591" y="3013224"/>
            <a:ext cx="1575613" cy="1600623"/>
            <a:chOff x="6451591" y="3013224"/>
            <a:chExt cx="1575613" cy="16006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1591" y="3013224"/>
              <a:ext cx="1575613" cy="16006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63306" y="3136023"/>
            <a:ext cx="2258376" cy="1355025"/>
            <a:chOff x="2663306" y="3136023"/>
            <a:chExt cx="2258376" cy="13550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63306" y="3136023"/>
              <a:ext cx="2258376" cy="13550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51114" y="5184484"/>
            <a:ext cx="2484213" cy="790365"/>
            <a:chOff x="13251114" y="5184484"/>
            <a:chExt cx="2484213" cy="7903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51114" y="5184484"/>
              <a:ext cx="2484213" cy="7903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51574" y="5172107"/>
            <a:ext cx="2484213" cy="802741"/>
            <a:chOff x="9551574" y="5172107"/>
            <a:chExt cx="2484213" cy="80274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1574" y="5172107"/>
              <a:ext cx="2484213" cy="8027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97291" y="5172107"/>
            <a:ext cx="2484213" cy="802741"/>
            <a:chOff x="5997291" y="5172107"/>
            <a:chExt cx="2484213" cy="8027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7291" y="5172107"/>
              <a:ext cx="2484213" cy="8027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50387" y="5143167"/>
            <a:ext cx="2484213" cy="831682"/>
            <a:chOff x="2550387" y="5143167"/>
            <a:chExt cx="2484213" cy="8316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0387" y="5143167"/>
              <a:ext cx="2484213" cy="8316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72324" y="2684347"/>
            <a:ext cx="2258376" cy="2258376"/>
            <a:chOff x="9672324" y="2684347"/>
            <a:chExt cx="2258376" cy="22583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72324" y="2684347"/>
              <a:ext cx="2258376" cy="22583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14111" y="5105058"/>
            <a:ext cx="2349843" cy="109189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95320" y="5113485"/>
            <a:ext cx="2177471" cy="105314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22325" y="5024467"/>
            <a:ext cx="2297395" cy="118976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81613" y="5005680"/>
            <a:ext cx="2435291" cy="125493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307548" y="929977"/>
            <a:ext cx="9959473" cy="204707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251114" y="6267537"/>
            <a:ext cx="2484213" cy="2484213"/>
            <a:chOff x="13251114" y="6267537"/>
            <a:chExt cx="2484213" cy="248421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1114" y="6267537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51574" y="6267537"/>
            <a:ext cx="2499877" cy="2484213"/>
            <a:chOff x="9551574" y="6267537"/>
            <a:chExt cx="2499877" cy="248421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1574" y="6267537"/>
              <a:ext cx="2499877" cy="248421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97291" y="6267537"/>
            <a:ext cx="2484213" cy="2484213"/>
            <a:chOff x="5997291" y="6267537"/>
            <a:chExt cx="2484213" cy="248421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7291" y="6267537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550387" y="6267537"/>
            <a:ext cx="2484213" cy="2484213"/>
            <a:chOff x="2550387" y="6267537"/>
            <a:chExt cx="2484213" cy="24842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0387" y="6267537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362832" y="6818898"/>
            <a:ext cx="2258376" cy="1381491"/>
            <a:chOff x="13362832" y="6818898"/>
            <a:chExt cx="2258376" cy="138149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62832" y="6818898"/>
              <a:ext cx="2258376" cy="138149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589811" y="6709332"/>
            <a:ext cx="1299172" cy="1600623"/>
            <a:chOff x="6589811" y="6709332"/>
            <a:chExt cx="1299172" cy="160062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89811" y="6709332"/>
              <a:ext cx="1299172" cy="160062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663306" y="6380456"/>
            <a:ext cx="2258376" cy="2258376"/>
            <a:chOff x="2663306" y="6380456"/>
            <a:chExt cx="2258376" cy="225837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63306" y="6380456"/>
              <a:ext cx="2258376" cy="22583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251114" y="8880592"/>
            <a:ext cx="2484213" cy="790365"/>
            <a:chOff x="13251114" y="8880592"/>
            <a:chExt cx="2484213" cy="79036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51114" y="8880592"/>
              <a:ext cx="2484213" cy="79036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551574" y="8868216"/>
            <a:ext cx="2484213" cy="802741"/>
            <a:chOff x="9551574" y="8868216"/>
            <a:chExt cx="2484213" cy="80274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1574" y="8868216"/>
              <a:ext cx="2484213" cy="80274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997291" y="8868216"/>
            <a:ext cx="2484213" cy="802741"/>
            <a:chOff x="5997291" y="8868216"/>
            <a:chExt cx="2484213" cy="80274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7291" y="8868216"/>
              <a:ext cx="2484213" cy="80274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550387" y="8839275"/>
            <a:ext cx="2484213" cy="831682"/>
            <a:chOff x="2550387" y="8839275"/>
            <a:chExt cx="2484213" cy="83168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0387" y="8839275"/>
              <a:ext cx="2484213" cy="83168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987618" y="6599677"/>
            <a:ext cx="1627789" cy="1819933"/>
            <a:chOff x="9987618" y="6599677"/>
            <a:chExt cx="1627789" cy="181993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87618" y="6599677"/>
              <a:ext cx="1627789" cy="1819933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66692" y="8754492"/>
            <a:ext cx="2893595" cy="1160538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556206" y="8746371"/>
            <a:ext cx="2319890" cy="1179595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082739" y="8727580"/>
            <a:ext cx="2199281" cy="1179586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706711" y="8942123"/>
            <a:ext cx="2151748" cy="7763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5397" y="2571429"/>
            <a:ext cx="8008629" cy="6006471"/>
            <a:chOff x="2255397" y="2571429"/>
            <a:chExt cx="8008629" cy="60064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5397" y="2571429"/>
              <a:ext cx="8008629" cy="60064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50742" y="2808147"/>
            <a:ext cx="6007514" cy="5534077"/>
            <a:chOff x="10250742" y="2808147"/>
            <a:chExt cx="6007514" cy="55340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250742" y="2808147"/>
              <a:ext cx="6007514" cy="55340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88330" y="929977"/>
            <a:ext cx="10083434" cy="20571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00750" y="8829538"/>
            <a:ext cx="2484213" cy="614830"/>
            <a:chOff x="7900750" y="8829538"/>
            <a:chExt cx="2484213" cy="61483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900750" y="8829538"/>
              <a:ext cx="2484213" cy="614830"/>
              <a:chOff x="7900750" y="8829538"/>
              <a:chExt cx="2484213" cy="61483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00750" y="8829538"/>
                <a:ext cx="2484213" cy="614830"/>
              </a:xfrm>
              <a:prstGeom prst="rect">
                <a:avLst/>
              </a:prstGeom>
            </p:spPr>
          </p:pic>
        </p:grpSp>
        <p:pic>
          <p:nvPicPr>
            <p:cNvPr id="29" name="Object 28">
              <a:hlinkClick r:id="rId12"/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81810" y="8781038"/>
              <a:ext cx="2421142" cy="874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4140" y="8784075"/>
            <a:ext cx="1542857" cy="495238"/>
            <a:chOff x="2364140" y="8784075"/>
            <a:chExt cx="1542857" cy="4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4140" y="8784075"/>
              <a:ext cx="1542857" cy="4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64140" y="8216346"/>
            <a:ext cx="1542857" cy="495238"/>
            <a:chOff x="2364140" y="8216346"/>
            <a:chExt cx="1542857" cy="4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4140" y="8216346"/>
              <a:ext cx="1542857" cy="4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46993" y="8765345"/>
            <a:ext cx="4915534" cy="7193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63781" y="8729791"/>
            <a:ext cx="2072401" cy="7490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47000" y="8197628"/>
            <a:ext cx="3232696" cy="7193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7743" y="8127486"/>
            <a:ext cx="2396524" cy="7746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07548" y="929977"/>
            <a:ext cx="9930902" cy="20470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6398396"/>
            <a:ext cx="2484213" cy="2484213"/>
            <a:chOff x="9142857" y="6398396"/>
            <a:chExt cx="2484213" cy="24842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6398396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3069388"/>
            <a:ext cx="2484213" cy="2484213"/>
            <a:chOff x="9142857" y="3069388"/>
            <a:chExt cx="2484213" cy="24842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3069388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84652" y="6840191"/>
            <a:ext cx="1600623" cy="1600623"/>
            <a:chOff x="9584652" y="6840191"/>
            <a:chExt cx="1600623" cy="16006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4652" y="6840191"/>
              <a:ext cx="1600623" cy="16006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55776" y="3265950"/>
            <a:ext cx="2258376" cy="2091089"/>
            <a:chOff x="9255776" y="3265950"/>
            <a:chExt cx="2258376" cy="20910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5776" y="3265950"/>
              <a:ext cx="2258376" cy="20910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56087" y="6398396"/>
            <a:ext cx="2484213" cy="614830"/>
            <a:chOff x="12156087" y="6398396"/>
            <a:chExt cx="2484213" cy="6148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56087" y="6398396"/>
              <a:ext cx="2484213" cy="6148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96423" y="2864471"/>
            <a:ext cx="2484213" cy="614830"/>
            <a:chOff x="12096423" y="2864471"/>
            <a:chExt cx="2484213" cy="6148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96423" y="2864471"/>
              <a:ext cx="2484213" cy="6148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83716" y="2571429"/>
            <a:ext cx="6676374" cy="5541390"/>
            <a:chOff x="1883716" y="2571429"/>
            <a:chExt cx="6676374" cy="55413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3716" y="2571429"/>
              <a:ext cx="6676374" cy="554139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59178" y="6355594"/>
            <a:ext cx="2521038" cy="88142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45787" y="2735276"/>
            <a:ext cx="2726399" cy="102398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949100" y="3591119"/>
            <a:ext cx="4733610" cy="231865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30318" y="7057478"/>
            <a:ext cx="5377715" cy="15312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5488" y="4747783"/>
            <a:ext cx="10119130" cy="961981"/>
            <a:chOff x="6915488" y="4747783"/>
            <a:chExt cx="10119130" cy="9619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5488" y="4747783"/>
              <a:ext cx="10119130" cy="9619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91619" y="3437702"/>
            <a:ext cx="3366867" cy="832467"/>
            <a:chOff x="10291619" y="3437702"/>
            <a:chExt cx="3366867" cy="83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0943" y="3022585"/>
              <a:ext cx="6733735" cy="16649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1619" y="3437702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1277" y="3100000"/>
            <a:ext cx="4911475" cy="4077304"/>
            <a:chOff x="1581277" y="3100000"/>
            <a:chExt cx="4911475" cy="40773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1277" y="3100000"/>
              <a:ext cx="4911475" cy="4077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5488" y="5911687"/>
            <a:ext cx="10119130" cy="1055143"/>
            <a:chOff x="6915488" y="5911687"/>
            <a:chExt cx="10119130" cy="1055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5488" y="5911687"/>
              <a:ext cx="10119130" cy="1055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9738" y="4914808"/>
            <a:ext cx="8283686" cy="7776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02646" y="3452850"/>
            <a:ext cx="2484561" cy="98801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07377" y="929977"/>
            <a:ext cx="9988196" cy="205712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9522" y="8272502"/>
            <a:ext cx="15706803" cy="86929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89738" y="5900326"/>
            <a:ext cx="9725771" cy="12029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03152" y="5211268"/>
            <a:ext cx="11138454" cy="2503018"/>
            <a:chOff x="6503152" y="5211268"/>
            <a:chExt cx="11138454" cy="25030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3152" y="5211268"/>
              <a:ext cx="11138454" cy="25030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8390" y="5211268"/>
            <a:ext cx="3366867" cy="832467"/>
            <a:chOff x="6598390" y="5211268"/>
            <a:chExt cx="3366867" cy="83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7714" y="4796150"/>
              <a:ext cx="6733735" cy="16649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8390" y="5211268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03152" y="2863083"/>
            <a:ext cx="11138454" cy="2092388"/>
            <a:chOff x="6503152" y="2863083"/>
            <a:chExt cx="11138454" cy="20923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3152" y="2863083"/>
              <a:ext cx="11138454" cy="20923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3152" y="2857143"/>
            <a:ext cx="3366867" cy="832467"/>
            <a:chOff x="6503152" y="2857143"/>
            <a:chExt cx="3366867" cy="8324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2476" y="2442025"/>
              <a:ext cx="6733735" cy="166493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3152" y="2857143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6619" y="2825762"/>
            <a:ext cx="5238923" cy="5974538"/>
            <a:chOff x="966619" y="2825762"/>
            <a:chExt cx="5238923" cy="59745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619" y="2825762"/>
              <a:ext cx="5238923" cy="597453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61810" y="5336739"/>
            <a:ext cx="7170714" cy="24241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67918" y="5225145"/>
            <a:ext cx="3211732" cy="9919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46543" y="2932014"/>
            <a:ext cx="3014838" cy="15995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44674" y="2824960"/>
            <a:ext cx="2794266" cy="102975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76415" y="821815"/>
            <a:ext cx="10757273" cy="21530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503152" y="7967833"/>
            <a:ext cx="11138454" cy="832467"/>
            <a:chOff x="6503152" y="7967833"/>
            <a:chExt cx="11138454" cy="8324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03152" y="7967833"/>
              <a:ext cx="11138454" cy="8324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03152" y="7961893"/>
            <a:ext cx="3366867" cy="832467"/>
            <a:chOff x="6503152" y="7961893"/>
            <a:chExt cx="3366867" cy="83246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2476" y="7546776"/>
              <a:ext cx="6733735" cy="166493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3152" y="7961893"/>
              <a:ext cx="3366867" cy="83246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02381" y="8070090"/>
            <a:ext cx="6270638" cy="7776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05736" y="7981718"/>
            <a:ext cx="2517942" cy="9919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94162" y="2917014"/>
            <a:ext cx="3097962" cy="211929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8959" y="8818497"/>
            <a:ext cx="5096371" cy="7779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1354" y="7682131"/>
            <a:ext cx="7536265" cy="832467"/>
            <a:chOff x="9791354" y="7682131"/>
            <a:chExt cx="7536265" cy="832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1354" y="7682131"/>
              <a:ext cx="7536265" cy="832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1354" y="7676190"/>
            <a:ext cx="3366867" cy="832467"/>
            <a:chOff x="9791354" y="7676190"/>
            <a:chExt cx="3366867" cy="8324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0679" y="7261073"/>
              <a:ext cx="6733735" cy="16649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1354" y="7676190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8095" y="7720226"/>
            <a:ext cx="8598722" cy="832467"/>
            <a:chOff x="958095" y="7720226"/>
            <a:chExt cx="8598722" cy="832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095" y="7720226"/>
              <a:ext cx="8598722" cy="832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095" y="7714286"/>
            <a:ext cx="3366867" cy="832467"/>
            <a:chOff x="958095" y="7714286"/>
            <a:chExt cx="3366867" cy="8324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12580" y="7299168"/>
              <a:ext cx="6733735" cy="166493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095" y="7714286"/>
              <a:ext cx="3366867" cy="8324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49049" y="2329444"/>
            <a:ext cx="9787615" cy="5083443"/>
            <a:chOff x="4249049" y="2329444"/>
            <a:chExt cx="9787615" cy="50834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9049" y="2329444"/>
              <a:ext cx="9787615" cy="508344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63503" y="8768892"/>
            <a:ext cx="11955590" cy="8790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49039" y="7734553"/>
            <a:ext cx="4043651" cy="87777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76797" y="7638287"/>
            <a:ext cx="2532523" cy="103858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23951" y="7777170"/>
            <a:ext cx="5317232" cy="86929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6758" y="7682094"/>
            <a:ext cx="2554161" cy="103927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7072" y="929977"/>
            <a:ext cx="9988045" cy="20470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75949" y="929977"/>
            <a:ext cx="9878958" cy="20571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80292" y="6114931"/>
            <a:ext cx="2484213" cy="2484213"/>
            <a:chOff x="2480292" y="6114931"/>
            <a:chExt cx="2484213" cy="24842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0292" y="6114931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80292" y="2301396"/>
            <a:ext cx="2484213" cy="2484213"/>
            <a:chOff x="2480292" y="2301396"/>
            <a:chExt cx="2484213" cy="24842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0292" y="2301396"/>
              <a:ext cx="2484213" cy="24842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3814" y="2754213"/>
            <a:ext cx="1577169" cy="1573777"/>
            <a:chOff x="2933814" y="2754213"/>
            <a:chExt cx="1577169" cy="15737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3814" y="2754213"/>
              <a:ext cx="1577169" cy="15737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62339" y="6561435"/>
            <a:ext cx="2125802" cy="1591207"/>
            <a:chOff x="2662339" y="6561435"/>
            <a:chExt cx="2125802" cy="15912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2339" y="6561435"/>
              <a:ext cx="2125802" cy="15912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80292" y="8713430"/>
            <a:ext cx="2484213" cy="614830"/>
            <a:chOff x="2480292" y="8713430"/>
            <a:chExt cx="2484213" cy="6148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0292" y="8713430"/>
              <a:ext cx="2484213" cy="6148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58875" y="4878970"/>
            <a:ext cx="3327048" cy="822403"/>
            <a:chOff x="2058875" y="4878970"/>
            <a:chExt cx="3327048" cy="8224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58875" y="4878970"/>
              <a:ext cx="3327048" cy="8224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26127" y="2571429"/>
            <a:ext cx="5059759" cy="2427662"/>
            <a:chOff x="5726127" y="2571429"/>
            <a:chExt cx="5059759" cy="24276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26127" y="2571429"/>
              <a:ext cx="5059759" cy="24276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64064" y="2571429"/>
            <a:ext cx="3458446" cy="6128260"/>
            <a:chOff x="12164064" y="2571429"/>
            <a:chExt cx="3458446" cy="612826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64064" y="2571429"/>
              <a:ext cx="3458446" cy="61282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26127" y="5761049"/>
            <a:ext cx="5059759" cy="2838095"/>
            <a:chOff x="5726127" y="5761049"/>
            <a:chExt cx="5059759" cy="28380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6127" y="5761049"/>
              <a:ext cx="5059759" cy="283809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99319" y="8603903"/>
            <a:ext cx="2992857" cy="10149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7815" y="4663805"/>
            <a:ext cx="4186543" cy="142471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00459" y="8549793"/>
            <a:ext cx="6350820" cy="115099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21858" y="8813975"/>
            <a:ext cx="1542857" cy="495238"/>
            <a:chOff x="13121858" y="8813975"/>
            <a:chExt cx="1542857" cy="4952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21858" y="8813975"/>
              <a:ext cx="1542857" cy="49523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51717" y="8759699"/>
            <a:ext cx="2013553" cy="7397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임혜연/메카트로닉스공학과</cp:lastModifiedBy>
  <cp:revision>2</cp:revision>
  <dcterms:created xsi:type="dcterms:W3CDTF">2024-03-03T15:24:20Z</dcterms:created>
  <dcterms:modified xsi:type="dcterms:W3CDTF">2024-03-03T06:26:45Z</dcterms:modified>
</cp:coreProperties>
</file>